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70" r:id="rId3"/>
    <p:sldId id="371" r:id="rId4"/>
    <p:sldId id="372" r:id="rId5"/>
    <p:sldId id="373" r:id="rId6"/>
    <p:sldId id="374" r:id="rId7"/>
    <p:sldId id="375" r:id="rId8"/>
    <p:sldId id="376" r:id="rId9"/>
    <p:sldId id="377" r:id="rId10"/>
    <p:sldId id="378" r:id="rId11"/>
    <p:sldId id="379" r:id="rId12"/>
    <p:sldId id="380" r:id="rId13"/>
    <p:sldId id="382" r:id="rId14"/>
    <p:sldId id="381" r:id="rId15"/>
    <p:sldId id="386" r:id="rId16"/>
    <p:sldId id="383" r:id="rId17"/>
    <p:sldId id="384" r:id="rId18"/>
    <p:sldId id="385" r:id="rId19"/>
    <p:sldId id="387" r:id="rId20"/>
    <p:sldId id="388" r:id="rId21"/>
    <p:sldId id="389" r:id="rId22"/>
    <p:sldId id="390" r:id="rId23"/>
    <p:sldId id="391" r:id="rId24"/>
    <p:sldId id="393" r:id="rId25"/>
    <p:sldId id="394" r:id="rId26"/>
    <p:sldId id="39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Duplicating Drawing Objects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0"/>
            <a:ext cx="8534400" cy="40386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Copying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Mirroring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Rectangular Arrays of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Polar Arrays of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Path Arrays of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Offsetting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Modifying Drawing Objects with Grips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Rectangular Arrays of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7.3.1	Creating a Rectangular Array</a:t>
            </a:r>
          </a:p>
          <a:p>
            <a:pPr marL="0" indent="0">
              <a:buNone/>
            </a:pPr>
            <a:r>
              <a:rPr lang="en-US" sz="2400" dirty="0"/>
              <a:t>7.3.2	Additional Practice Creating Rectangular Arrays</a:t>
            </a:r>
          </a:p>
          <a:p>
            <a:pPr marL="0" indent="0">
              <a:buNone/>
            </a:pPr>
            <a:r>
              <a:rPr lang="en-US" sz="2400" dirty="0"/>
              <a:t>7.3.3	Rectangular Array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4155156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Polar Arrays of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181599" cy="426720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Use the Polar Array command to create copies of an object centered around a base point</a:t>
            </a:r>
          </a:p>
          <a:p>
            <a:pPr lvl="0"/>
            <a:r>
              <a:rPr lang="en-US" dirty="0"/>
              <a:t>Adjust the Fill Angle of a Polar Array</a:t>
            </a:r>
          </a:p>
          <a:p>
            <a:pPr lvl="0"/>
            <a:r>
              <a:rPr lang="en-US" dirty="0"/>
              <a:t>Adjust the orientation of objects in a Polar Array</a:t>
            </a:r>
          </a:p>
          <a:p>
            <a:pPr lvl="0"/>
            <a:r>
              <a:rPr lang="en-US" dirty="0"/>
              <a:t>Create a Polar Array with multiple rows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81200"/>
            <a:ext cx="277749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211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Polar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Polar Array</a:t>
            </a:r>
          </a:p>
          <a:p>
            <a:pPr lvl="1"/>
            <a:r>
              <a:rPr lang="en-US" sz="2000" dirty="0"/>
              <a:t>By default, the Rectangular Array button is displayed, so it is necessary to click the drop-down arrow to access the Polar Array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A2BBF0-25C8-774C-7E6D-CD7126502C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2952" y="3200400"/>
            <a:ext cx="3038096" cy="233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42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Polar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objects to be arrayed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center point of the array</a:t>
            </a:r>
          </a:p>
          <a:p>
            <a:r>
              <a:rPr lang="en-US" sz="2400" dirty="0"/>
              <a:t>Adjust number of objects, angle between objects, and the fill angle in the Ribbon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476" y="4343400"/>
            <a:ext cx="1959047" cy="10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72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Polar Arrays of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7.4.1	Creating a Polar Array</a:t>
            </a:r>
          </a:p>
          <a:p>
            <a:pPr marL="0" indent="0">
              <a:buNone/>
            </a:pPr>
            <a:r>
              <a:rPr lang="en-US" sz="2400" dirty="0"/>
              <a:t>7.4.2	Additional Practice Creating Polar Arrays</a:t>
            </a:r>
          </a:p>
          <a:p>
            <a:pPr marL="0" indent="0">
              <a:buNone/>
            </a:pPr>
            <a:r>
              <a:rPr lang="en-US" sz="2400" dirty="0"/>
              <a:t>7.4.3	Creating Polar Arrays with Multiple Rows</a:t>
            </a:r>
          </a:p>
          <a:p>
            <a:pPr marL="0" indent="0">
              <a:buNone/>
            </a:pPr>
            <a:r>
              <a:rPr lang="en-US" sz="2400" dirty="0"/>
              <a:t>7.4.4	Polar Array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1356578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Path Arrays of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943600" cy="426720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Use the Path Array command to create copies of an object aligned to a linear path</a:t>
            </a:r>
          </a:p>
          <a:p>
            <a:pPr lvl="0"/>
            <a:r>
              <a:rPr lang="en-US" dirty="0"/>
              <a:t>Use the Measure option to specify the distance between objects</a:t>
            </a:r>
          </a:p>
          <a:p>
            <a:pPr lvl="0"/>
            <a:r>
              <a:rPr lang="en-US" dirty="0"/>
              <a:t>Use the Divide option to specify the number of objects</a:t>
            </a:r>
          </a:p>
          <a:p>
            <a:pPr lvl="0"/>
            <a:r>
              <a:rPr lang="en-US" dirty="0"/>
              <a:t>Create a Path Array with multiple rows</a:t>
            </a:r>
          </a:p>
          <a:p>
            <a:pPr lvl="0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75FE10-35C7-FDF8-A5C4-BA483C79F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893839" y="3030963"/>
            <a:ext cx="5440360" cy="1664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490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Path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Path Array</a:t>
            </a:r>
          </a:p>
          <a:p>
            <a:pPr lvl="1"/>
            <a:r>
              <a:rPr lang="en-US" sz="2000" dirty="0"/>
              <a:t>By default, the Rectangular Array button is displayed, so it is necessary to click the drop-down arrow to access the Path Array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30D42E-54C8-5965-3B16-BB2AAF6D3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762" y="3429000"/>
            <a:ext cx="3090476" cy="212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13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Path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Select the objects to be arrayed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Select the path curve</a:t>
            </a:r>
          </a:p>
          <a:p>
            <a:r>
              <a:rPr lang="en-US" sz="2400" dirty="0"/>
              <a:t>If using the Measure option, specify the distance between objects in the Ribbon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If using the Divide option, specify the number of objects in the Ribbon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862" y="3819772"/>
            <a:ext cx="1969524" cy="10476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438" y="5562600"/>
            <a:ext cx="1969524" cy="10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07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Path Arrays of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7.5.1	Creating Path Arrays Using the Measure Method</a:t>
            </a:r>
          </a:p>
          <a:p>
            <a:pPr marL="0" indent="0">
              <a:buNone/>
            </a:pPr>
            <a:r>
              <a:rPr lang="en-US" sz="2400" dirty="0"/>
              <a:t>7.5.2	Creating Path Arrays Using the Divide Method</a:t>
            </a:r>
          </a:p>
          <a:p>
            <a:pPr marL="0" indent="0">
              <a:buNone/>
            </a:pPr>
            <a:r>
              <a:rPr lang="en-US" sz="2400" dirty="0"/>
              <a:t>7.5.3	Path Array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1268532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Offsetting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8768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offset copies of drawing objects such as lines, arcs, circles, and polylines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90633" y="2919767"/>
            <a:ext cx="5067298" cy="212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6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Copying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8768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Copy an object by entering a distance value</a:t>
            </a:r>
          </a:p>
          <a:p>
            <a:pPr lvl="0"/>
            <a:r>
              <a:rPr lang="en-US" dirty="0"/>
              <a:t>Copy an object to a new location by snapping to existing drawing objects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056AE4-E4BC-FBD5-39BD-5B29F2B12E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700" y="2514600"/>
            <a:ext cx="3635289" cy="229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603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Offsetting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Offset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Specify the offset distance</a:t>
            </a:r>
          </a:p>
          <a:p>
            <a:r>
              <a:rPr lang="en-US" sz="2400" dirty="0"/>
              <a:t>Select the object to be offset</a:t>
            </a:r>
          </a:p>
          <a:p>
            <a:r>
              <a:rPr lang="en-US" sz="2400" dirty="0"/>
              <a:t>Pick on the side to offset the object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24B78E-955F-4489-CFE1-C3F356118B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7238" y="2057400"/>
            <a:ext cx="2849524" cy="119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28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Offsetting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7.6.1	Offsetting Drawing Objects</a:t>
            </a:r>
          </a:p>
          <a:p>
            <a:pPr marL="0" indent="0">
              <a:buNone/>
            </a:pPr>
            <a:r>
              <a:rPr lang="en-US" sz="2400" dirty="0"/>
              <a:t>7.6.2	Additional Practice Offsetting Objects</a:t>
            </a:r>
          </a:p>
          <a:p>
            <a:pPr marL="0" indent="0">
              <a:buNone/>
            </a:pPr>
            <a:r>
              <a:rPr lang="en-US" sz="2400" dirty="0"/>
              <a:t>7.6.3	Offsetting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31990063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Modifying Drawing Objects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8768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grips to perform several modifications to drawing objects, including move, stretch, copy, scale, rotate, and mirror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544060" y="2542540"/>
            <a:ext cx="4514850" cy="263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198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Stretching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Endpoint grips will stretch the object(s)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56003" y="3534728"/>
            <a:ext cx="4114800" cy="95059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676870"/>
            <a:ext cx="4722406" cy="116967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453283"/>
            <a:ext cx="3278505" cy="160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086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Moving with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Midpoint and center grips will move the object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667000"/>
            <a:ext cx="4620233" cy="699452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4114800"/>
            <a:ext cx="3552825" cy="198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831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Multi-Functional Grips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Some grips provide additional options by hovering over them, rather than selecting them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425" y="2514600"/>
            <a:ext cx="2676190" cy="1304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5"/>
          <a:stretch/>
        </p:blipFill>
        <p:spPr bwMode="auto">
          <a:xfrm>
            <a:off x="1600200" y="3962400"/>
            <a:ext cx="4646262" cy="24857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878526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Modifying Drawing Objects with Grips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7.7.1	Grip Editing Drawing Objects</a:t>
            </a:r>
          </a:p>
        </p:txBody>
      </p:sp>
    </p:spTree>
    <p:extLst>
      <p:ext uri="{BB962C8B-B14F-4D97-AF65-F5344CB8AC3E}">
        <p14:creationId xmlns:p14="http://schemas.microsoft.com/office/powerpoint/2010/main" val="1585070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Copying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Copy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copied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Specify the second point</a:t>
            </a:r>
          </a:p>
          <a:p>
            <a:r>
              <a:rPr lang="en-US" sz="2400" dirty="0"/>
              <a:t>Continue placing copies, if necessary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DC3C47-BFAF-932A-47F2-2764A07F6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33" y="2133600"/>
            <a:ext cx="2713334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748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Copying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7.1.1	Copying Drawing Objects</a:t>
            </a:r>
          </a:p>
          <a:p>
            <a:pPr marL="0" indent="0">
              <a:buNone/>
            </a:pPr>
            <a:r>
              <a:rPr lang="en-US" sz="2400" dirty="0"/>
              <a:t>7.1.2	Exercise: Additional Practice Copying Objects</a:t>
            </a:r>
          </a:p>
          <a:p>
            <a:pPr marL="0" indent="0">
              <a:buNone/>
            </a:pPr>
            <a:r>
              <a:rPr lang="en-US" sz="2400" dirty="0"/>
              <a:t>7.1.3	Copying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346499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590800"/>
            <a:ext cx="3657600" cy="2546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Mirroring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48768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mirrored copies of drawing objects</a:t>
            </a:r>
          </a:p>
          <a:p>
            <a:pPr lvl="0"/>
            <a:r>
              <a:rPr lang="en-US" dirty="0"/>
              <a:t>Replace drawing objects with mirrored copies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757262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Mirroring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Mirror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mirrored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two points to act as the mirror line</a:t>
            </a:r>
          </a:p>
          <a:p>
            <a:r>
              <a:rPr lang="en-US" sz="2400" dirty="0"/>
              <a:t>Specify at the Command line if the source object should be erased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B187AE-C791-FFBC-2593-F0B15A3104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133600"/>
            <a:ext cx="2650476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1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Mirrored Copies of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7.2.1	Mirroring Drawing Objects</a:t>
            </a:r>
          </a:p>
          <a:p>
            <a:pPr marL="0" indent="0">
              <a:buNone/>
            </a:pPr>
            <a:r>
              <a:rPr lang="en-US" sz="2400" dirty="0"/>
              <a:t>7.2.2	Additional Practice Mirroring Objects</a:t>
            </a:r>
          </a:p>
          <a:p>
            <a:pPr marL="0" indent="0">
              <a:buNone/>
            </a:pPr>
            <a:r>
              <a:rPr lang="en-US" sz="2400" dirty="0"/>
              <a:t>7.2.3	Mirroring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1653547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Rectangular Arrays of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1815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the Rectangular Array command to create copies of an object arranged in rows and columns</a:t>
            </a:r>
          </a:p>
          <a:p>
            <a:pPr lvl="0"/>
            <a:r>
              <a:rPr lang="en-US" dirty="0"/>
              <a:t>Remove objects from a Rectangular Array</a:t>
            </a:r>
          </a:p>
          <a:p>
            <a:pPr lvl="0"/>
            <a:r>
              <a:rPr lang="en-US" dirty="0"/>
              <a:t>Modify a Rectangular Array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1C84CC-CF06-C138-96B7-FBDC42D90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759317" y="2729746"/>
            <a:ext cx="5242560" cy="267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79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Creating a Rectangular Array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Rectangular Array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arrayed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Adjust number of objects and spacing between objects in the Ribbon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561" y="5181600"/>
            <a:ext cx="7060953" cy="10685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172FC9A-6250-51A2-0FD0-065902FC0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762" y="2136761"/>
            <a:ext cx="2650476" cy="116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761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810</Words>
  <Application>Microsoft Office PowerPoint</Application>
  <PresentationFormat>On-screen Show (4:3)</PresentationFormat>
  <Paragraphs>147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Symbol</vt:lpstr>
      <vt:lpstr>Office Theme</vt:lpstr>
      <vt:lpstr>Duplicating Drawing Objects</vt:lpstr>
      <vt:lpstr>Copying Drawing Objects</vt:lpstr>
      <vt:lpstr>Copying Drawing Objects</vt:lpstr>
      <vt:lpstr>Exercises: Copying Drawing Objects</vt:lpstr>
      <vt:lpstr>Mirroring Drawing Objects</vt:lpstr>
      <vt:lpstr>Mirroring Drawing Objects</vt:lpstr>
      <vt:lpstr>Exercises: Creating Mirrored Copies of Drawing Objects</vt:lpstr>
      <vt:lpstr>Creating Rectangular Arrays of Drawing Objects</vt:lpstr>
      <vt:lpstr>Creating a Rectangular Array</vt:lpstr>
      <vt:lpstr>Exercises: Creating Rectangular Arrays of Drawing Objects</vt:lpstr>
      <vt:lpstr>Creating Polar Arrays of Drawing Objects</vt:lpstr>
      <vt:lpstr>Creating a Polar Array</vt:lpstr>
      <vt:lpstr>Creating a Polar Array</vt:lpstr>
      <vt:lpstr>Exercises: Creating Polar Arrays of Drawing Objects</vt:lpstr>
      <vt:lpstr>Creating Path Arrays of Drawing Objects</vt:lpstr>
      <vt:lpstr>Creating a Path Array</vt:lpstr>
      <vt:lpstr>Creating a Path Array</vt:lpstr>
      <vt:lpstr>Exercises: Creating Path Arrays of Drawing Objects</vt:lpstr>
      <vt:lpstr>Offsetting Drawing Objects</vt:lpstr>
      <vt:lpstr>Offsetting Drawing Objects</vt:lpstr>
      <vt:lpstr>Exercises: Offsetting Drawing Objects</vt:lpstr>
      <vt:lpstr>Modifying Drawing Objects with Grips</vt:lpstr>
      <vt:lpstr>Stretching with Grips</vt:lpstr>
      <vt:lpstr>Moving with Grips</vt:lpstr>
      <vt:lpstr>Multi-Functional Grips</vt:lpstr>
      <vt:lpstr>Exercise: Modifying Drawing Objects with Grips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78</cp:revision>
  <dcterms:created xsi:type="dcterms:W3CDTF">2010-06-02T18:21:02Z</dcterms:created>
  <dcterms:modified xsi:type="dcterms:W3CDTF">2025-06-24T00:29:52Z</dcterms:modified>
</cp:coreProperties>
</file>